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9" r:id="rId3"/>
    <p:sldId id="260" r:id="rId4"/>
    <p:sldId id="263" r:id="rId5"/>
    <p:sldId id="265" r:id="rId6"/>
    <p:sldId id="264" r:id="rId7"/>
    <p:sldId id="261" r:id="rId8"/>
    <p:sldId id="262" r:id="rId9"/>
    <p:sldId id="270" r:id="rId10"/>
    <p:sldId id="266" r:id="rId11"/>
    <p:sldId id="267" r:id="rId12"/>
    <p:sldId id="268" r:id="rId13"/>
    <p:sldId id="269" r:id="rId14"/>
    <p:sldId id="258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png>
</file>

<file path=ppt/media/image14.gif>
</file>

<file path=ppt/media/image15.png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97997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k-SK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306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ov a p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6769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nuka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sk-SK"/>
              <a:t>Kliknite sem a upravte štýly predlohy textu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876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s náz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88299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ĺpe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5017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ĺpec s obrázk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k-SK"/>
              <a:t>Kliknutím na ikonu pridáte obrázok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k-SK"/>
              <a:t>Kliknutím na ikonu pridáte obrázok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k-SK"/>
              <a:t>Kliknutím na ikonu pridáte obrázok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801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3207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76636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93049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337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8964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6634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19233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0879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2085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k-SK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19622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A2C86A8-CED3-4081-B895-1D8CFEC0C970}" type="datetimeFigureOut">
              <a:rPr lang="sk-SK" smtClean="0"/>
              <a:t>26. 1. 2022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FB43E-DD1E-45CA-A959-443046B84EF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532896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64E9E25-9940-4233-A9A5-D48C41A9C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sk-SK" sz="4800">
                <a:solidFill>
                  <a:srgbClr val="FFFFFF"/>
                </a:solidFill>
              </a:rPr>
              <a:t>CalisthenicsWorkout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281C3A6-78CF-4F30-8FAC-F545AC1B5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sk-SK" dirty="0"/>
              <a:t>Richard Búri</a:t>
            </a:r>
          </a:p>
          <a:p>
            <a:r>
              <a:rPr lang="sk-SK" dirty="0"/>
              <a:t>Vedúci práce: Ing. Maroš </a:t>
            </a:r>
            <a:r>
              <a:rPr lang="sk-SK" dirty="0" err="1"/>
              <a:t>Čavojský</a:t>
            </a:r>
            <a:r>
              <a:rPr lang="sk-SK" dirty="0"/>
              <a:t>, PhD.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317C7E55-4997-4612-A6BB-96AD8F970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8211" y="-25908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62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588741-9B86-4DE2-A461-458841ADB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5773162" cy="1400530"/>
          </a:xfrm>
        </p:spPr>
        <p:txBody>
          <a:bodyPr/>
          <a:lstStyle/>
          <a:p>
            <a:r>
              <a:rPr lang="sk-SK" dirty="0"/>
              <a:t>Možnosť pridať</a:t>
            </a:r>
            <a:br>
              <a:rPr lang="sk-SK" dirty="0"/>
            </a:br>
            <a:r>
              <a:rPr lang="sk-SK" dirty="0"/>
              <a:t>cviky medzi </a:t>
            </a:r>
            <a:br>
              <a:rPr lang="sk-SK" dirty="0"/>
            </a:br>
            <a:r>
              <a:rPr lang="sk-SK" dirty="0"/>
              <a:t>obľúbené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F2368BA-8A15-445B-80E4-6B32988C6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2479EA8-80CF-4E9E-BF21-1AD599AD6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7007" y="143670"/>
            <a:ext cx="3032846" cy="6570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65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3ED82FD-AB70-46C1-B3C7-E81BAD765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sk-SK" sz="2800" dirty="0"/>
            </a:br>
            <a:endParaRPr lang="sk-SK" sz="2800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C8C5370-C1E4-4421-8F39-C3A365585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Zobrazenie tréningu</a:t>
            </a:r>
          </a:p>
          <a:p>
            <a:r>
              <a:rPr lang="sk-SK" dirty="0"/>
              <a:t>Zdieľanie tréningu</a:t>
            </a:r>
          </a:p>
          <a:p>
            <a:r>
              <a:rPr lang="sk-SK" dirty="0"/>
              <a:t>Uloženie zdieľaného tréningu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2807541-875D-4852-A483-B51E475DB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665" y="263736"/>
            <a:ext cx="2922008" cy="633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750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160DAEC-B887-4462-B0B2-0725852D7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Tvorba tréningov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41CDDC5-38B1-4D2F-A138-C62C79AEE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7172" name="Picture 4" descr="[crop output image]">
            <a:extLst>
              <a:ext uri="{FF2B5EF4-FFF2-40B4-BE49-F238E27FC236}">
                <a16:creationId xmlns:a16="http://schemas.microsoft.com/office/drawing/2014/main" id="{98C18639-C44D-4956-AEE5-7533B9D5A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722" y="323272"/>
            <a:ext cx="2864171" cy="62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197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D2B376E-A0C8-4369-AD9D-3C69B54FB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Pridanie časovača ku </a:t>
            </a:r>
            <a:br>
              <a:rPr lang="sk-SK" dirty="0"/>
            </a:br>
            <a:r>
              <a:rPr lang="sk-SK" dirty="0"/>
              <a:t>tréningu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B15F115E-275D-46BD-BD1A-D00D92304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8A47723B-2CD7-4220-B8A9-25671C65C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8037" y="249381"/>
            <a:ext cx="2935259" cy="6359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809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43D2640-BBFD-40A3-A0AA-D2BB35A39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sk-SK" sz="4000" dirty="0">
                <a:solidFill>
                  <a:srgbClr val="FFFFFF"/>
                </a:solidFill>
              </a:rPr>
              <a:t>Čo ešte plánujem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CC81E40-2CEC-458E-8784-B431C4CF6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sk-SK" sz="2000" dirty="0"/>
              <a:t>Ukladanie postupu cvičenia</a:t>
            </a:r>
          </a:p>
          <a:p>
            <a:r>
              <a:rPr lang="sk-SK" sz="2000" dirty="0"/>
              <a:t>Tvorba obrázkov a videí pre cviky</a:t>
            </a:r>
          </a:p>
          <a:p>
            <a:r>
              <a:rPr lang="sk-SK" sz="2000" dirty="0"/>
              <a:t>Sledovanie užívateľov a ich tréningov</a:t>
            </a:r>
          </a:p>
          <a:p>
            <a:r>
              <a:rPr lang="sk-SK" sz="2000" dirty="0"/>
              <a:t>Dizajn aplikácie</a:t>
            </a:r>
          </a:p>
          <a:p>
            <a:r>
              <a:rPr lang="sk-SK" sz="2000" dirty="0"/>
              <a:t>Testovanie aplikácie</a:t>
            </a:r>
          </a:p>
        </p:txBody>
      </p:sp>
    </p:spTree>
    <p:extLst>
      <p:ext uri="{BB962C8B-B14F-4D97-AF65-F5344CB8AC3E}">
        <p14:creationId xmlns:p14="http://schemas.microsoft.com/office/powerpoint/2010/main" val="4215728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A2C1C3-2A5C-4F0E-9EDA-702439940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Ďakujem za pozornosť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D468387-9E26-4CC3-9D10-EFBF970C3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k-SK" dirty="0"/>
              <a:t>Aplikáciu si môžete stiahnuť tu:</a:t>
            </a:r>
          </a:p>
          <a:p>
            <a:pPr marL="0" indent="0">
              <a:buNone/>
            </a:pPr>
            <a:r>
              <a:rPr lang="sk-SK" dirty="0"/>
              <a:t>https://bit.ly/3G5W7S1</a:t>
            </a:r>
          </a:p>
        </p:txBody>
      </p:sp>
      <p:pic>
        <p:nvPicPr>
          <p:cNvPr id="6" name="Obrázok 5">
            <a:extLst>
              <a:ext uri="{FF2B5EF4-FFF2-40B4-BE49-F238E27FC236}">
                <a16:creationId xmlns:a16="http://schemas.microsoft.com/office/drawing/2014/main" id="{86EB9611-A7AC-4E08-B963-F4FB8E2FB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771" y="2379229"/>
            <a:ext cx="3542857" cy="3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16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9E5A423-6146-4007-A593-470F0164A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Vytvorenie aplikácie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4B0C0CB-98DA-485E-8022-271CD15BA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187169" cy="4195481"/>
          </a:xfrm>
        </p:spPr>
        <p:txBody>
          <a:bodyPr/>
          <a:lstStyle/>
          <a:p>
            <a:r>
              <a:rPr lang="sk-SK" dirty="0"/>
              <a:t>Názov: </a:t>
            </a:r>
            <a:r>
              <a:rPr lang="sk-SK" dirty="0" err="1"/>
              <a:t>Calisthenics</a:t>
            </a:r>
            <a:r>
              <a:rPr lang="sk-SK" dirty="0"/>
              <a:t> </a:t>
            </a:r>
            <a:r>
              <a:rPr lang="sk-SK" dirty="0" err="1"/>
              <a:t>Workout</a:t>
            </a:r>
            <a:endParaRPr lang="sk-SK" dirty="0"/>
          </a:p>
          <a:p>
            <a:r>
              <a:rPr lang="sk-SK" dirty="0"/>
              <a:t>Funkcionalita:</a:t>
            </a:r>
          </a:p>
          <a:p>
            <a:pPr lvl="1"/>
            <a:r>
              <a:rPr lang="sk-SK" dirty="0"/>
              <a:t>Zobrazenie cvikov</a:t>
            </a:r>
          </a:p>
          <a:p>
            <a:pPr lvl="1"/>
            <a:r>
              <a:rPr lang="sk-SK" dirty="0"/>
              <a:t>Zobrazenie tréningov</a:t>
            </a:r>
          </a:p>
          <a:p>
            <a:pPr lvl="1"/>
            <a:r>
              <a:rPr lang="sk-SK" dirty="0"/>
              <a:t>Vytváranie tréningov</a:t>
            </a:r>
          </a:p>
          <a:p>
            <a:pPr lvl="1"/>
            <a:r>
              <a:rPr lang="sk-SK" dirty="0"/>
              <a:t>Časovač prispôsobený na tréning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B05C5A-290E-44A8-8DE6-7CDA949D14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8" b="32893"/>
          <a:stretch/>
        </p:blipFill>
        <p:spPr bwMode="auto">
          <a:xfrm>
            <a:off x="8468703" y="1974989"/>
            <a:ext cx="31623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F920A24D-F173-43EF-90AE-97950F146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470" y="1246909"/>
            <a:ext cx="3122301" cy="5295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348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1B4FF8B-8F62-4C24-80C2-52A0F2385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Vytvorenie databázy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EC904F2-A5C2-43D0-9711-B3AE34F28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Pomocou Android </a:t>
            </a:r>
            <a:r>
              <a:rPr lang="sk-SK" dirty="0" err="1"/>
              <a:t>Room</a:t>
            </a:r>
            <a:r>
              <a:rPr lang="sk-SK" dirty="0"/>
              <a:t> 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BC66EBC4-E0F6-428E-8E20-33165E6E6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099" y="2598176"/>
            <a:ext cx="8636629" cy="398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261EDAE-1800-4E8C-B792-879F6C9F9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Prepojenie s </a:t>
            </a:r>
            <a:r>
              <a:rPr lang="sk-SK" dirty="0" err="1"/>
              <a:t>Firebase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AC41BC1-62CB-4045-A0C3-BB7A4E522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Použitá Google </a:t>
            </a:r>
            <a:r>
              <a:rPr lang="sk-SK" dirty="0" err="1"/>
              <a:t>Firebase</a:t>
            </a:r>
            <a:endParaRPr lang="sk-SK" dirty="0"/>
          </a:p>
          <a:p>
            <a:r>
              <a:rPr lang="sk-SK" dirty="0"/>
              <a:t>https://firebase.google.com/</a:t>
            </a:r>
          </a:p>
        </p:txBody>
      </p:sp>
    </p:spTree>
    <p:extLst>
      <p:ext uri="{BB962C8B-B14F-4D97-AF65-F5344CB8AC3E}">
        <p14:creationId xmlns:p14="http://schemas.microsoft.com/office/powerpoint/2010/main" val="388765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645438-2F0F-41A4-B40E-7F6CCC826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Prihlásenie, Registrácia, Zabudnuté heslo</a:t>
            </a:r>
          </a:p>
        </p:txBody>
      </p:sp>
      <p:pic>
        <p:nvPicPr>
          <p:cNvPr id="5" name="Zástupný objekt pre obsah 4">
            <a:extLst>
              <a:ext uri="{FF2B5EF4-FFF2-40B4-BE49-F238E27FC236}">
                <a16:creationId xmlns:a16="http://schemas.microsoft.com/office/drawing/2014/main" id="{5D85B73B-7510-43EB-88EC-AB9A43C31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509" y="1785238"/>
            <a:ext cx="3051243" cy="4620044"/>
          </a:xfr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7265DDF2-AB42-45EB-AC04-23A28D6B9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811" y="1272627"/>
            <a:ext cx="3051244" cy="5132655"/>
          </a:xfrm>
          <a:prstGeom prst="rect">
            <a:avLst/>
          </a:prstGeom>
        </p:spPr>
      </p:pic>
      <p:pic>
        <p:nvPicPr>
          <p:cNvPr id="3074" name="Picture 2" descr="Nie je k dispozícii žiadny popis.">
            <a:extLst>
              <a:ext uri="{FF2B5EF4-FFF2-40B4-BE49-F238E27FC236}">
                <a16:creationId xmlns:a16="http://schemas.microsoft.com/office/drawing/2014/main" id="{0F19D3AD-D061-40D2-B88E-79781161D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6157" y="1775365"/>
            <a:ext cx="3051244" cy="462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56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28612A-9CA0-411A-8510-14E24A25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Vytvorenie entity</a:t>
            </a:r>
            <a:br>
              <a:rPr lang="sk-SK" dirty="0"/>
            </a:br>
            <a:r>
              <a:rPr lang="sk-SK" dirty="0"/>
              <a:t>používateľa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DFD9C434-CB0A-4983-924C-4E814CDE8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76CCEB04-CED0-4FE3-9594-1D56187EB5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19"/>
          <a:stretch/>
        </p:blipFill>
        <p:spPr>
          <a:xfrm>
            <a:off x="6096000" y="1114424"/>
            <a:ext cx="3406923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525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A2D434-F717-4A75-A6D5-52760C732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476" y="411306"/>
            <a:ext cx="7103360" cy="1325563"/>
          </a:xfrm>
        </p:spPr>
        <p:txBody>
          <a:bodyPr>
            <a:noAutofit/>
          </a:bodyPr>
          <a:lstStyle/>
          <a:p>
            <a:r>
              <a:rPr lang="sk-SK" sz="2700" dirty="0"/>
              <a:t>Pridanie cvikov do databázy</a:t>
            </a:r>
            <a:br>
              <a:rPr lang="sk-SK" sz="2700" dirty="0"/>
            </a:br>
            <a:endParaRPr lang="sk-SK" sz="27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8F23DE-05DA-475F-A04D-D229FC58D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336" y="960581"/>
            <a:ext cx="2440720" cy="5287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7D9708A2-0CA1-4091-923C-83705EEC8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Zobrazenie cvikov pomocou </a:t>
            </a:r>
            <a:r>
              <a:rPr lang="sk-SK" dirty="0" err="1"/>
              <a:t>recycler</a:t>
            </a:r>
            <a:r>
              <a:rPr lang="sk-SK" dirty="0"/>
              <a:t> </a:t>
            </a:r>
            <a:r>
              <a:rPr lang="sk-SK" dirty="0" err="1"/>
              <a:t>viewer</a:t>
            </a:r>
            <a:endParaRPr lang="sk-SK" dirty="0"/>
          </a:p>
          <a:p>
            <a:r>
              <a:rPr lang="sk-SK" dirty="0"/>
              <a:t>Vyhľadávanie cvikov podľa textu</a:t>
            </a:r>
          </a:p>
        </p:txBody>
      </p:sp>
    </p:spTree>
    <p:extLst>
      <p:ext uri="{BB962C8B-B14F-4D97-AF65-F5344CB8AC3E}">
        <p14:creationId xmlns:p14="http://schemas.microsoft.com/office/powerpoint/2010/main" val="400355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4385D29-0567-4EA5-A5B9-8AB2E8280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Zobrazenie cviku</a:t>
            </a:r>
          </a:p>
        </p:txBody>
      </p:sp>
      <p:pic>
        <p:nvPicPr>
          <p:cNvPr id="5" name="Zástupný objekt pre obsah 4">
            <a:extLst>
              <a:ext uri="{FF2B5EF4-FFF2-40B4-BE49-F238E27FC236}">
                <a16:creationId xmlns:a16="http://schemas.microsoft.com/office/drawing/2014/main" id="{B39E0341-B617-4C0F-993E-422D08C01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97981" y="1253736"/>
            <a:ext cx="3561217" cy="5333348"/>
          </a:xfrm>
        </p:spPr>
      </p:pic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6BF6DDCD-4E24-4375-91B1-281A2B6EBD58}"/>
              </a:ext>
            </a:extLst>
          </p:cNvPr>
          <p:cNvSpPr txBox="1">
            <a:spLocks/>
          </p:cNvSpPr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sk-SK" dirty="0"/>
              <a:t>Cviky pred</a:t>
            </a:r>
          </a:p>
          <a:p>
            <a:r>
              <a:rPr lang="sk-SK" dirty="0"/>
              <a:t>Cviky po</a:t>
            </a:r>
          </a:p>
          <a:p>
            <a:r>
              <a:rPr lang="sk-SK" dirty="0"/>
              <a:t>Fotku</a:t>
            </a:r>
          </a:p>
          <a:p>
            <a:r>
              <a:rPr lang="sk-SK" dirty="0"/>
              <a:t>Popis cviku</a:t>
            </a:r>
          </a:p>
        </p:txBody>
      </p:sp>
    </p:spTree>
    <p:extLst>
      <p:ext uri="{BB962C8B-B14F-4D97-AF65-F5344CB8AC3E}">
        <p14:creationId xmlns:p14="http://schemas.microsoft.com/office/powerpoint/2010/main" val="413690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15E59F-4509-4A68-8B70-12CDD0796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Pridanie videa do</a:t>
            </a:r>
            <a:br>
              <a:rPr lang="sk-SK" dirty="0"/>
            </a:br>
            <a:r>
              <a:rPr lang="sk-SK" dirty="0"/>
              <a:t>detailu cviku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A3A88DED-BCF4-4BD3-9891-3CD703B0A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76CE5888-E87C-4CC0-9591-4DD561D86F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391" y="387377"/>
            <a:ext cx="2875827" cy="6230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368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ón">
  <a:themeElements>
    <a:clrScheme name="Ió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ó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ó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</TotalTime>
  <Words>148</Words>
  <Application>Microsoft Office PowerPoint</Application>
  <PresentationFormat>Širokouhlá</PresentationFormat>
  <Paragraphs>42</Paragraphs>
  <Slides>15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Ión</vt:lpstr>
      <vt:lpstr>CalisthenicsWorkout</vt:lpstr>
      <vt:lpstr>Vytvorenie aplikácie</vt:lpstr>
      <vt:lpstr>Vytvorenie databázy</vt:lpstr>
      <vt:lpstr>Prepojenie s Firebase</vt:lpstr>
      <vt:lpstr>Prihlásenie, Registrácia, Zabudnuté heslo</vt:lpstr>
      <vt:lpstr>Vytvorenie entity používateľa</vt:lpstr>
      <vt:lpstr>Pridanie cvikov do databázy </vt:lpstr>
      <vt:lpstr>Zobrazenie cviku</vt:lpstr>
      <vt:lpstr>Pridanie videa do detailu cviku</vt:lpstr>
      <vt:lpstr>Možnosť pridať cviky medzi  obľúbené</vt:lpstr>
      <vt:lpstr> </vt:lpstr>
      <vt:lpstr>Tvorba tréningov</vt:lpstr>
      <vt:lpstr>Pridanie časovača ku  tréningu</vt:lpstr>
      <vt:lpstr>Čo ešte plánujem</vt:lpstr>
      <vt:lpstr>Ďakujem za pozornosť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CalisthenicsWorkout</dc:title>
  <dc:creator>Richard Búri</dc:creator>
  <cp:lastModifiedBy>Richard Búri</cp:lastModifiedBy>
  <cp:revision>30</cp:revision>
  <dcterms:created xsi:type="dcterms:W3CDTF">2021-12-07T00:46:40Z</dcterms:created>
  <dcterms:modified xsi:type="dcterms:W3CDTF">2022-01-26T17:21:36Z</dcterms:modified>
</cp:coreProperties>
</file>

<file path=docProps/thumbnail.jpeg>
</file>